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sldIdLst>
    <p:sldId id="265" r:id="rId2"/>
    <p:sldId id="266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C6F5155-E405-43C8-ABF5-A1FAB17ACCD3}">
          <p14:sldIdLst>
            <p14:sldId id="265"/>
            <p14:sldId id="266"/>
          </p14:sldIdLst>
        </p14:section>
        <p14:section name="Раздел без заголовка" id="{1D432878-7280-4692-92BA-1C9E5BE986B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E913A3-3F89-4E84-8FC3-83C7621A08EB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19A8B6-D874-4754-B338-CC2871D1D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52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13A3-3F89-4E84-8FC3-83C7621A08EB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A8B6-D874-4754-B338-CC2871D1D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97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E913A3-3F89-4E84-8FC3-83C7621A08EB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19A8B6-D874-4754-B338-CC2871D1D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79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13A3-3F89-4E84-8FC3-83C7621A08EB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219A8B6-D874-4754-B338-CC2871D1D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43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E913A3-3F89-4E84-8FC3-83C7621A08EB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19A8B6-D874-4754-B338-CC2871D1D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17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13A3-3F89-4E84-8FC3-83C7621A08EB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A8B6-D874-4754-B338-CC2871D1D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3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13A3-3F89-4E84-8FC3-83C7621A08EB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A8B6-D874-4754-B338-CC2871D1D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70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13A3-3F89-4E84-8FC3-83C7621A08EB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A8B6-D874-4754-B338-CC2871D1D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06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13A3-3F89-4E84-8FC3-83C7621A08EB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A8B6-D874-4754-B338-CC2871D1D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82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E913A3-3F89-4E84-8FC3-83C7621A08EB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19A8B6-D874-4754-B338-CC2871D1D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92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13A3-3F89-4E84-8FC3-83C7621A08EB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A8B6-D874-4754-B338-CC2871D1D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5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BE913A3-3F89-4E84-8FC3-83C7621A08EB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219A8B6-D874-4754-B338-CC2871D1D32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96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AFDB1-D94E-427C-951D-6FB145B1A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614248"/>
            <a:ext cx="11029616" cy="988332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Творческое испытание 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рисунок с основами перспективы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043BD-755C-4D4D-AFEF-A08F96FCD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85457" y="2299759"/>
            <a:ext cx="6124667" cy="15490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u="sng" dirty="0">
                <a:latin typeface="Georgia" panose="02040502050405020303" pitchFamily="18" charset="0"/>
              </a:rPr>
              <a:t>Специальности: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u="sng" dirty="0">
                <a:latin typeface="Georgia" panose="02040502050405020303" pitchFamily="18" charset="0"/>
              </a:rPr>
              <a:t>«Технология парикмахерского искусства»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u="sng" dirty="0">
                <a:latin typeface="Georgia" panose="02040502050405020303" pitchFamily="18" charset="0"/>
              </a:rPr>
              <a:t> Реклама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69B25C-7219-4FA3-9AD1-F32B18D73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464" y="4728397"/>
            <a:ext cx="11202436" cy="18588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Georgia" panose="02040502050405020303" pitchFamily="18" charset="0"/>
              </a:rPr>
              <a:t>Подача документов в приемную комиссию осуществляется </a:t>
            </a:r>
          </a:p>
          <a:p>
            <a:pPr marL="0" indent="0" algn="ctr">
              <a:buNone/>
            </a:pPr>
            <a:r>
              <a:rPr lang="ru-RU" dirty="0">
                <a:latin typeface="Georgia" panose="02040502050405020303" pitchFamily="18" charset="0"/>
              </a:rPr>
              <a:t>с 15 июня  по 10 августа 2022 года </a:t>
            </a:r>
          </a:p>
          <a:p>
            <a:pPr marL="0" indent="0" algn="ctr">
              <a:buNone/>
            </a:pPr>
            <a:r>
              <a:rPr lang="ru-RU" dirty="0">
                <a:latin typeface="Georgia" panose="02040502050405020303" pitchFamily="18" charset="0"/>
              </a:rPr>
              <a:t>11 (</a:t>
            </a:r>
            <a:r>
              <a:rPr lang="ru-RU" dirty="0" err="1">
                <a:latin typeface="Georgia" panose="02040502050405020303" pitchFamily="18" charset="0"/>
              </a:rPr>
              <a:t>Чт</a:t>
            </a:r>
            <a:r>
              <a:rPr lang="ru-RU" dirty="0">
                <a:latin typeface="Georgia" panose="02040502050405020303" pitchFamily="18" charset="0"/>
              </a:rPr>
              <a:t>) и 12 (</a:t>
            </a:r>
            <a:r>
              <a:rPr lang="ru-RU" dirty="0" err="1">
                <a:latin typeface="Georgia" panose="02040502050405020303" pitchFamily="18" charset="0"/>
              </a:rPr>
              <a:t>Пт</a:t>
            </a:r>
            <a:r>
              <a:rPr lang="ru-RU" dirty="0">
                <a:latin typeface="Georgia" panose="02040502050405020303" pitchFamily="18" charset="0"/>
              </a:rPr>
              <a:t>) августа 2022 года проходит творческое испытание – Рисунок с основами перспективы (проходной балл творческого испытания – 40 баллов)</a:t>
            </a:r>
          </a:p>
          <a:p>
            <a:pPr marL="0" indent="0" algn="ctr">
              <a:buNone/>
            </a:pP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6" name="AutoShape 6" descr="https://img.freepik.com/free-photo/3d-hairdresser-with-hairbrush-and-scissors_58466-5929.jpg?size=626&amp;ext=jpg">
            <a:extLst>
              <a:ext uri="{FF2B5EF4-FFF2-40B4-BE49-F238E27FC236}">
                <a16:creationId xmlns:a16="http://schemas.microsoft.com/office/drawing/2014/main" id="{3B60B208-B57B-42A1-9FBF-091F74462A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8E33EFB-9ECA-4F9F-BC5D-EA6EC8BA1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99" y="1939910"/>
            <a:ext cx="3141957" cy="2880665"/>
          </a:xfrm>
          <a:prstGeom prst="rect">
            <a:avLst/>
          </a:prstGeom>
        </p:spPr>
      </p:pic>
      <p:sp>
        <p:nvSpPr>
          <p:cNvPr id="10" name="AutoShape 10" descr="https://sc01.alicdn.com/kf/HTB1_W0WRFXXXXcCXXXXq6xXFXXXI.jpg">
            <a:extLst>
              <a:ext uri="{FF2B5EF4-FFF2-40B4-BE49-F238E27FC236}">
                <a16:creationId xmlns:a16="http://schemas.microsoft.com/office/drawing/2014/main" id="{A55A814E-14FD-46C9-9413-B75C43B961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19D9606-BC04-4CA4-A294-4A8B4600F1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3696" y="1939910"/>
            <a:ext cx="2501203" cy="2717818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flat"/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C6E4AA-5D0E-40FD-A604-DB295F8A99A7}"/>
              </a:ext>
            </a:extLst>
          </p:cNvPr>
          <p:cNvSpPr/>
          <p:nvPr/>
        </p:nvSpPr>
        <p:spPr>
          <a:xfrm>
            <a:off x="4621878" y="4118329"/>
            <a:ext cx="2948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Особенности приема: </a:t>
            </a:r>
          </a:p>
        </p:txBody>
      </p:sp>
    </p:spTree>
    <p:extLst>
      <p:ext uri="{BB962C8B-B14F-4D97-AF65-F5344CB8AC3E}">
        <p14:creationId xmlns:p14="http://schemas.microsoft.com/office/powerpoint/2010/main" val="241993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365DAD-027E-488B-A7A2-20127450A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Georgia" panose="02040502050405020303" pitchFamily="18" charset="0"/>
              </a:rPr>
              <a:t>Рисунок с основами перспективы</a:t>
            </a:r>
            <a:r>
              <a:rPr lang="ru-RU" dirty="0"/>
              <a:t> </a:t>
            </a:r>
          </a:p>
        </p:txBody>
      </p:sp>
      <p:pic>
        <p:nvPicPr>
          <p:cNvPr id="1026" name="Picture 2" descr="https://artcontract.ru/yduploads/profile/68345/album/4f8778647a39422ce5bc351e6f8f41e2.jpg">
            <a:extLst>
              <a:ext uri="{FF2B5EF4-FFF2-40B4-BE49-F238E27FC236}">
                <a16:creationId xmlns:a16="http://schemas.microsoft.com/office/drawing/2014/main" id="{C3BD5032-2FA9-48EC-BDA3-C9BDAEEF04A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06" y="2227263"/>
            <a:ext cx="5279993" cy="408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rtcontract.ru/yduploads/profile/68955/album/ee2d57046c13752c651040b5d616f16b.jpg">
            <a:extLst>
              <a:ext uri="{FF2B5EF4-FFF2-40B4-BE49-F238E27FC236}">
                <a16:creationId xmlns:a16="http://schemas.microsoft.com/office/drawing/2014/main" id="{D4AA0BED-CED8-4E6F-9AC1-DA2797B001A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354" y="2227263"/>
            <a:ext cx="5279993" cy="408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082166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233</TotalTime>
  <Words>66</Words>
  <Application>Microsoft Office PowerPoint</Application>
  <PresentationFormat>Широкоэкранный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Corbel</vt:lpstr>
      <vt:lpstr>Georgia</vt:lpstr>
      <vt:lpstr>Gill Sans MT</vt:lpstr>
      <vt:lpstr>Wingdings</vt:lpstr>
      <vt:lpstr>Wingdings 2</vt:lpstr>
      <vt:lpstr>Дивиденд</vt:lpstr>
      <vt:lpstr>Творческое испытание  рисунок с основами перспективы </vt:lpstr>
      <vt:lpstr>Рисунок с основами перспективы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профессиональное образовательное учреждение Свердловской области «Колледж управления и сервиса «Стиль» </dc:title>
  <dc:creator>user</dc:creator>
  <cp:lastModifiedBy>Марат Мухатинов</cp:lastModifiedBy>
  <cp:revision>25</cp:revision>
  <cp:lastPrinted>2022-04-20T10:10:38Z</cp:lastPrinted>
  <dcterms:created xsi:type="dcterms:W3CDTF">2021-02-10T03:52:34Z</dcterms:created>
  <dcterms:modified xsi:type="dcterms:W3CDTF">2022-07-26T05:40:19Z</dcterms:modified>
</cp:coreProperties>
</file>