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2" d="100"/>
          <a:sy n="102" d="100"/>
        </p:scale>
        <p:origin x="-456" y="1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3" y="982651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Кондратьева Светлана</cp:lastModifiedBy>
  <cp:revision>67</cp:revision>
  <cp:lastPrinted>2017-03-23T17:46:05Z</cp:lastPrinted>
  <dcterms:created xsi:type="dcterms:W3CDTF">2015-01-29T07:54:40Z</dcterms:created>
  <dcterms:modified xsi:type="dcterms:W3CDTF">2017-05-29T08:19:02Z</dcterms:modified>
</cp:coreProperties>
</file>